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858000" cy="994568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D0B"/>
    <a:srgbClr val="1105FB"/>
    <a:srgbClr val="0F04E2"/>
    <a:srgbClr val="FB5DDD"/>
    <a:srgbClr val="7EBF41"/>
    <a:srgbClr val="99FFCC"/>
    <a:srgbClr val="FF00FF"/>
    <a:srgbClr val="FFD9FA"/>
    <a:srgbClr val="FA1ED0"/>
    <a:srgbClr val="FAA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62FF9-E6DE-4D88-8A45-8F90151CBB10}" v="15" dt="2025-05-25T07:03:07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671" autoAdjust="0"/>
  </p:normalViewPr>
  <p:slideViewPr>
    <p:cSldViewPr snapToGrid="0">
      <p:cViewPr varScale="1">
        <p:scale>
          <a:sx n="65" d="100"/>
          <a:sy n="65" d="100"/>
        </p:scale>
        <p:origin x="3252" y="6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1"/>
            <a:ext cx="2971798" cy="499011"/>
          </a:xfrm>
          <a:prstGeom prst="rect">
            <a:avLst/>
          </a:prstGeom>
        </p:spPr>
        <p:txBody>
          <a:bodyPr vert="horz" lIns="91749" tIns="45873" rIns="91749" bIns="4587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23" y="11"/>
            <a:ext cx="2971798" cy="499011"/>
          </a:xfrm>
          <a:prstGeom prst="rect">
            <a:avLst/>
          </a:prstGeom>
        </p:spPr>
        <p:txBody>
          <a:bodyPr vert="horz" lIns="91749" tIns="45873" rIns="91749" bIns="45873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2025/5/26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1239838"/>
            <a:ext cx="2393950" cy="3362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9" tIns="45873" rIns="91749" bIns="458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86372"/>
            <a:ext cx="5486400" cy="3916115"/>
          </a:xfrm>
          <a:prstGeom prst="rect">
            <a:avLst/>
          </a:prstGeom>
        </p:spPr>
        <p:txBody>
          <a:bodyPr vert="horz" lIns="91749" tIns="45873" rIns="91749" bIns="458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6682"/>
            <a:ext cx="2971798" cy="499011"/>
          </a:xfrm>
          <a:prstGeom prst="rect">
            <a:avLst/>
          </a:prstGeom>
        </p:spPr>
        <p:txBody>
          <a:bodyPr vert="horz" lIns="91749" tIns="45873" rIns="91749" bIns="4587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23" y="9446682"/>
            <a:ext cx="2971798" cy="499011"/>
          </a:xfrm>
          <a:prstGeom prst="rect">
            <a:avLst/>
          </a:prstGeom>
        </p:spPr>
        <p:txBody>
          <a:bodyPr vert="horz" lIns="91749" tIns="45873" rIns="91749" bIns="45873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nfu-vos02\Desktop\ASKUL\35_ニュースレター\レイヤー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775575" cy="10998468"/>
          </a:xfrm>
          <a:prstGeom prst="rect">
            <a:avLst/>
          </a:prstGeom>
          <a:noFill/>
        </p:spPr>
      </p:pic>
      <p:sp>
        <p:nvSpPr>
          <p:cNvPr id="2" name="正方形/長方形 1"/>
          <p:cNvSpPr/>
          <p:nvPr/>
        </p:nvSpPr>
        <p:spPr>
          <a:xfrm>
            <a:off x="1138153" y="536358"/>
            <a:ext cx="3805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ビューティ・ローズ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811967" y="45720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ja-JP" altLang="en-US" sz="2800" dirty="0">
              <a:solidFill>
                <a:srgbClr val="FF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422537" y="693807"/>
            <a:ext cx="1680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Vol. </a:t>
            </a:r>
            <a:r>
              <a:rPr lang="en-US" altLang="ja-JP" sz="400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51</a:t>
            </a:r>
            <a:endParaRPr lang="en-US" altLang="ja-JP" sz="4000" dirty="0">
              <a:solidFill>
                <a:srgbClr val="FF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34" name="直線コネクタ 33"/>
          <p:cNvCxnSpPr>
            <a:cxnSpLocks/>
          </p:cNvCxnSpPr>
          <p:nvPr/>
        </p:nvCxnSpPr>
        <p:spPr>
          <a:xfrm flipH="1">
            <a:off x="4226525" y="2098995"/>
            <a:ext cx="8337" cy="880871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007465" y="457200"/>
            <a:ext cx="0" cy="118110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332100" y="1165063"/>
            <a:ext cx="1598515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B5DDD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SINCE</a:t>
            </a:r>
            <a:r>
              <a:rPr kumimoji="1" lang="ja-JP" altLang="en-US" dirty="0">
                <a:solidFill>
                  <a:srgbClr val="FB5DDD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kumimoji="1" lang="en-US" altLang="ja-JP" dirty="0">
                <a:solidFill>
                  <a:srgbClr val="FB5DDD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1970</a:t>
            </a:r>
            <a:endParaRPr kumimoji="1" lang="ja-JP" altLang="en-US" dirty="0">
              <a:solidFill>
                <a:srgbClr val="FB5DDD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50546F1F-521D-11B2-B407-1B0915B42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73" y="9705051"/>
            <a:ext cx="707886" cy="707886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ED69D52-DF41-060E-AB97-1D7D1E2C1D81}"/>
              </a:ext>
            </a:extLst>
          </p:cNvPr>
          <p:cNvSpPr txBox="1"/>
          <p:nvPr/>
        </p:nvSpPr>
        <p:spPr>
          <a:xfrm>
            <a:off x="4204790" y="9329944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【WEB</a:t>
            </a:r>
            <a:r>
              <a: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予約</a:t>
            </a:r>
            <a:r>
              <a:rPr kumimoji="1"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663CF6B-7140-5D3B-50DA-24B9B62C78C1}"/>
              </a:ext>
            </a:extLst>
          </p:cNvPr>
          <p:cNvSpPr txBox="1"/>
          <p:nvPr/>
        </p:nvSpPr>
        <p:spPr>
          <a:xfrm>
            <a:off x="5302847" y="9353713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Instagram</a:t>
            </a:r>
            <a:r>
              <a:rPr kumimoji="1"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ACDE926-5E1B-CE2F-6304-FE5F5FC2A7E5}"/>
              </a:ext>
            </a:extLst>
          </p:cNvPr>
          <p:cNvSpPr txBox="1"/>
          <p:nvPr/>
        </p:nvSpPr>
        <p:spPr>
          <a:xfrm>
            <a:off x="6424947" y="9316586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【LINE】</a:t>
            </a:r>
            <a:endParaRPr kumimoji="1" lang="ja-JP" altLang="en-US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2266BFD9-B509-8A81-3779-BD0C8551E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60" y="9700062"/>
            <a:ext cx="707886" cy="707886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D06806C9-6068-CCF1-432C-AA52F9B4AD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34" y="9700334"/>
            <a:ext cx="707886" cy="707886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B4CB8EE-0279-E808-B6DE-793347CEBCAA}"/>
              </a:ext>
            </a:extLst>
          </p:cNvPr>
          <p:cNvSpPr txBox="1"/>
          <p:nvPr/>
        </p:nvSpPr>
        <p:spPr>
          <a:xfrm>
            <a:off x="4737352" y="2084224"/>
            <a:ext cx="224933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定休日・お知らせ</a:t>
            </a:r>
            <a:endParaRPr kumimoji="1" lang="ja-JP" altLang="en-US" b="1" dirty="0">
              <a:solidFill>
                <a:srgbClr val="99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8B539B4-78F2-85AC-3407-C46998B248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95" y="2597357"/>
            <a:ext cx="2942950" cy="208112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D9DFF45-0BC7-DDEB-98A8-F3B88E91FCC7}"/>
              </a:ext>
            </a:extLst>
          </p:cNvPr>
          <p:cNvSpPr txBox="1"/>
          <p:nvPr/>
        </p:nvSpPr>
        <p:spPr>
          <a:xfrm>
            <a:off x="481713" y="2155727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B5DDD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縮毛矯正・クセチューニング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BF17599-C6F1-6FD7-9ABE-884EE923BB97}"/>
              </a:ext>
            </a:extLst>
          </p:cNvPr>
          <p:cNvSpPr txBox="1"/>
          <p:nvPr/>
        </p:nvSpPr>
        <p:spPr>
          <a:xfrm>
            <a:off x="373122" y="2630762"/>
            <a:ext cx="3822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これから６月の梅雨の時期に向けて、</a:t>
            </a:r>
            <a:endParaRPr kumimoji="1" lang="en-US" altLang="ja-JP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湿気で</a:t>
            </a:r>
            <a:r>
              <a:rPr kumimoji="1"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うねり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</a:t>
            </a:r>
            <a:r>
              <a:rPr kumimoji="1"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広がり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を抑える</a:t>
            </a:r>
            <a:endParaRPr kumimoji="1" lang="en-US" altLang="ja-JP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メニューがおすすめです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49E9B4B-5966-8B81-E1BF-C6D30766218F}"/>
              </a:ext>
            </a:extLst>
          </p:cNvPr>
          <p:cNvSpPr txBox="1"/>
          <p:nvPr/>
        </p:nvSpPr>
        <p:spPr>
          <a:xfrm>
            <a:off x="439930" y="3555695"/>
            <a:ext cx="3688830" cy="13388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頑固なくせ毛から解放されたい</a:t>
            </a: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 という方におすすめ</a:t>
            </a:r>
            <a:endParaRPr lang="en-US" altLang="ja-JP" sz="3200" dirty="0">
              <a:solidFill>
                <a:srgbClr val="FB5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rgbClr val="FB5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3200" dirty="0">
                <a:solidFill>
                  <a:srgbClr val="110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縮毛矯正 </a:t>
            </a:r>
            <a:endParaRPr lang="en-US" altLang="ja-JP" sz="1400" dirty="0">
              <a:solidFill>
                <a:srgbClr val="1105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くせ毛をストレートヘアにすることが</a:t>
            </a:r>
            <a:b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ができ、直毛の状態が保たれます。</a:t>
            </a:r>
            <a:b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髪質によってはクセが少し残る場合があります</a:t>
            </a:r>
            <a:endParaRPr kumimoji="1" lang="ja-JP" alt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BFFCA88-7B32-186F-BAF9-1C2539337CB6}"/>
              </a:ext>
            </a:extLst>
          </p:cNvPr>
          <p:cNvSpPr txBox="1"/>
          <p:nvPr/>
        </p:nvSpPr>
        <p:spPr>
          <a:xfrm>
            <a:off x="456261" y="5054680"/>
            <a:ext cx="3688831" cy="15081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矯正ほど真っ直ぐにしたくないけど、</a:t>
            </a:r>
            <a:endParaRPr lang="en-US" altLang="ja-JP" sz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まとまるヘアスタイルにしたい</a:t>
            </a: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」という方は</a:t>
            </a:r>
            <a:endParaRPr lang="en-US" altLang="ja-J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279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クセチューニング</a:t>
            </a:r>
            <a:r>
              <a:rPr lang="ja-JP" altLang="en-US" sz="2800" dirty="0">
                <a:solidFill>
                  <a:srgbClr val="FB5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endParaRPr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くせや広がりを落ち着かせ、ダメージ</a:t>
            </a:r>
            <a:b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も少なくツヤのある自然な仕上がりになります。</a:t>
            </a:r>
            <a:b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endParaRPr kumimoji="1" lang="ja-JP" altLang="en-US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826F9E4-3A9D-FF10-E241-6E794A6D23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83" y="9046526"/>
            <a:ext cx="1865749" cy="1126896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5EA0D2-4245-43E7-220B-0553BB6060BA}"/>
              </a:ext>
            </a:extLst>
          </p:cNvPr>
          <p:cNvCxnSpPr>
            <a:cxnSpLocks/>
          </p:cNvCxnSpPr>
          <p:nvPr/>
        </p:nvCxnSpPr>
        <p:spPr>
          <a:xfrm>
            <a:off x="398464" y="6715425"/>
            <a:ext cx="386174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3EC8CA0-084A-E3DD-26EC-4C5E47B2A8C9}"/>
              </a:ext>
            </a:extLst>
          </p:cNvPr>
          <p:cNvSpPr txBox="1"/>
          <p:nvPr/>
        </p:nvSpPr>
        <p:spPr>
          <a:xfrm>
            <a:off x="439930" y="7233140"/>
            <a:ext cx="38450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0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紫外線ダメージが髪に蓄積していくことで、</a:t>
            </a:r>
            <a:endParaRPr lang="en-US" altLang="ja-JP" sz="1400" b="0" i="0" dirty="0">
              <a:solidFill>
                <a:srgbClr val="222222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b="1" i="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パサつき、切れ毛、枝毛、抜け毛</a:t>
            </a:r>
            <a:r>
              <a:rPr lang="ja-JP" altLang="en-US" sz="1400" b="1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など</a:t>
            </a:r>
            <a:r>
              <a:rPr lang="ja-JP" altLang="en-US" sz="1400" b="0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1400" b="0" i="0" dirty="0">
              <a:solidFill>
                <a:srgbClr val="222222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b="0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さまざまなヘアトラブルを引き起こしてしまいます。さらにキューティクルが剥がれてしまった髪は</a:t>
            </a:r>
            <a:endParaRPr lang="en-US" altLang="ja-JP" sz="1400" b="0" i="0" dirty="0">
              <a:solidFill>
                <a:srgbClr val="222222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b="0" i="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カラーが褪色しやすく</a:t>
            </a:r>
            <a:r>
              <a:rPr lang="ja-JP" altLang="en-US" sz="1400" b="0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なったり</a:t>
            </a:r>
            <a:endParaRPr lang="en-US" altLang="ja-JP" sz="1400" b="0" i="0" dirty="0">
              <a:solidFill>
                <a:srgbClr val="222222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b="0" i="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パーマが取れやすく</a:t>
            </a:r>
            <a:r>
              <a:rPr lang="ja-JP" altLang="en-US" sz="1400" b="0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なったり</a:t>
            </a:r>
            <a:r>
              <a:rPr lang="en-US" altLang="ja-JP" sz="1400" b="0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...</a:t>
            </a:r>
          </a:p>
          <a:p>
            <a:r>
              <a:rPr lang="ja-JP" altLang="en-US" sz="1400" b="0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ヘアダメージ以外にも影響してしまうのが厄介な点。放置しておくとどんどんと悪化しダメージが</a:t>
            </a:r>
            <a:endParaRPr lang="en-US" altLang="ja-JP" sz="1400" b="0" i="0" dirty="0">
              <a:solidFill>
                <a:srgbClr val="222222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400" b="0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蓄積されてしまうので、</a:t>
            </a:r>
            <a:endParaRPr lang="en-US" altLang="ja-JP" sz="1400" b="0" i="0" dirty="0">
              <a:solidFill>
                <a:srgbClr val="222222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400" b="0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毛髪用の</a:t>
            </a:r>
            <a:r>
              <a:rPr lang="ja-JP" altLang="en-US" sz="1400" dirty="0">
                <a:solidFill>
                  <a:srgbClr val="22222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日焼け止め</a:t>
            </a:r>
            <a:endParaRPr lang="en-US" altLang="ja-JP" sz="1400" dirty="0">
              <a:solidFill>
                <a:srgbClr val="22222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400" dirty="0">
                <a:solidFill>
                  <a:srgbClr val="22222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スプレーや日焼け止め</a:t>
            </a:r>
            <a:endParaRPr lang="en-US" altLang="ja-JP" sz="1400" dirty="0">
              <a:solidFill>
                <a:srgbClr val="22222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400" dirty="0">
                <a:solidFill>
                  <a:srgbClr val="22222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クリームなどで髪の毛</a:t>
            </a:r>
            <a:endParaRPr lang="en-US" altLang="ja-JP" sz="1400" dirty="0">
              <a:solidFill>
                <a:srgbClr val="22222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400" dirty="0">
                <a:solidFill>
                  <a:srgbClr val="22222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を保護すること</a:t>
            </a:r>
            <a:r>
              <a:rPr lang="ja-JP" altLang="en-US" sz="1400" b="0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1400" b="0" i="0" dirty="0">
              <a:solidFill>
                <a:srgbClr val="222222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400" b="0" i="0" dirty="0">
                <a:solidFill>
                  <a:srgbClr val="222222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おススメです。</a:t>
            </a:r>
            <a:endParaRPr lang="en-US" altLang="ja-JP" sz="1400" b="0" i="0" dirty="0">
              <a:solidFill>
                <a:srgbClr val="222222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BC78F0B-A888-3BAB-7BB6-677552109818}"/>
              </a:ext>
            </a:extLst>
          </p:cNvPr>
          <p:cNvSpPr txBox="1"/>
          <p:nvPr/>
        </p:nvSpPr>
        <p:spPr>
          <a:xfrm>
            <a:off x="1483313" y="6731302"/>
            <a:ext cx="172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紫外線の対策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48C4FE3-71BF-CE39-22BA-9FC1944D5F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95" y="4833585"/>
            <a:ext cx="2942950" cy="208112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B0B349A-6866-33EC-4E34-034301538B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89" y="7081764"/>
            <a:ext cx="2942952" cy="20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233</Words>
  <Application>Microsoft Office PowerPoint</Application>
  <PresentationFormat>ユーザー設定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HGP創英ﾌﾟﾚｾﾞﾝｽEB</vt:lpstr>
      <vt:lpstr>HGP創英角ﾎﾟｯﾌﾟ体</vt:lpstr>
      <vt:lpstr>HGP明朝E</vt:lpstr>
      <vt:lpstr>HGS創英角ﾎﾟｯﾌﾟ体</vt:lpstr>
      <vt:lpstr>UD デジタル 教科書体 NK-B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2014-07-29T12:02:45Z</dcterms:created>
  <dcterms:modified xsi:type="dcterms:W3CDTF">2025-05-26T07:07:41Z</dcterms:modified>
</cp:coreProperties>
</file>